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160000" cy="9474200"/>
  <p:notesSz cx="6858000" cy="9144000"/>
  <p:embeddedFontLs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550524"/>
            <a:ext cx="7620000" cy="329842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976149"/>
            <a:ext cx="7620000" cy="2287405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3EB4-F578-4F46-BAF4-68BC5CC6162B}" type="datetimeFigureOut">
              <a:rPr lang="en-AU" smtClean="0"/>
              <a:t>28/08/2014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4036-4E8A-4A5C-B340-32C9330A28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44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3EB4-F578-4F46-BAF4-68BC5CC6162B}" type="datetimeFigureOut">
              <a:rPr lang="en-AU" smtClean="0"/>
              <a:t>28/08/2014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4036-4E8A-4A5C-B340-32C9330A28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257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504413"/>
            <a:ext cx="2190750" cy="80289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504413"/>
            <a:ext cx="6445250" cy="80289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3EB4-F578-4F46-BAF4-68BC5CC6162B}" type="datetimeFigureOut">
              <a:rPr lang="en-AU" smtClean="0"/>
              <a:t>28/08/2014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4036-4E8A-4A5C-B340-32C9330A28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483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3EB4-F578-4F46-BAF4-68BC5CC6162B}" type="datetimeFigureOut">
              <a:rPr lang="en-AU" smtClean="0"/>
              <a:t>28/08/2014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4036-4E8A-4A5C-B340-32C9330A28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912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361974"/>
            <a:ext cx="8763000" cy="3941003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6340260"/>
            <a:ext cx="8763000" cy="207248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3EB4-F578-4F46-BAF4-68BC5CC6162B}" type="datetimeFigureOut">
              <a:rPr lang="en-AU" smtClean="0"/>
              <a:t>28/08/2014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4036-4E8A-4A5C-B340-32C9330A28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467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522067"/>
            <a:ext cx="4318000" cy="60112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522067"/>
            <a:ext cx="4318000" cy="60112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3EB4-F578-4F46-BAF4-68BC5CC6162B}" type="datetimeFigureOut">
              <a:rPr lang="en-AU" smtClean="0"/>
              <a:t>28/08/2014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4036-4E8A-4A5C-B340-32C9330A28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120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504415"/>
            <a:ext cx="8763000" cy="18312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322496"/>
            <a:ext cx="4298156" cy="113821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460715"/>
            <a:ext cx="4298156" cy="50901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322496"/>
            <a:ext cx="4319323" cy="113821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460715"/>
            <a:ext cx="4319323" cy="50901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3EB4-F578-4F46-BAF4-68BC5CC6162B}" type="datetimeFigureOut">
              <a:rPr lang="en-AU" smtClean="0"/>
              <a:t>28/08/2014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4036-4E8A-4A5C-B340-32C9330A28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847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3EB4-F578-4F46-BAF4-68BC5CC6162B}" type="datetimeFigureOut">
              <a:rPr lang="en-AU" smtClean="0"/>
              <a:t>28/08/2014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4036-4E8A-4A5C-B340-32C9330A28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689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3EB4-F578-4F46-BAF4-68BC5CC6162B}" type="datetimeFigureOut">
              <a:rPr lang="en-AU" smtClean="0"/>
              <a:t>28/08/2014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4036-4E8A-4A5C-B340-32C9330A28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817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31613"/>
            <a:ext cx="3276864" cy="221064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364111"/>
            <a:ext cx="5143500" cy="6732823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842260"/>
            <a:ext cx="3276864" cy="526563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3EB4-F578-4F46-BAF4-68BC5CC6162B}" type="datetimeFigureOut">
              <a:rPr lang="en-AU" smtClean="0"/>
              <a:t>28/08/2014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4036-4E8A-4A5C-B340-32C9330A28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18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31613"/>
            <a:ext cx="3276864" cy="221064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364111"/>
            <a:ext cx="5143500" cy="6732823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842260"/>
            <a:ext cx="3276864" cy="526563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3EB4-F578-4F46-BAF4-68BC5CC6162B}" type="datetimeFigureOut">
              <a:rPr lang="en-AU" smtClean="0"/>
              <a:t>28/08/2014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4036-4E8A-4A5C-B340-32C9330A28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399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504415"/>
            <a:ext cx="8763000" cy="1831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522067"/>
            <a:ext cx="8763000" cy="6011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8781182"/>
            <a:ext cx="2286000" cy="504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03EB4-F578-4F46-BAF4-68BC5CC6162B}" type="datetimeFigureOut">
              <a:rPr lang="en-AU" smtClean="0"/>
              <a:t>28/08/2014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8781182"/>
            <a:ext cx="3429000" cy="504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8781182"/>
            <a:ext cx="2286000" cy="504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C4036-4E8A-4A5C-B340-32C9330A28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385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E6E6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0" y="38100"/>
            <a:ext cx="10281158" cy="6617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Rockwell - 24"/>
              </a:rPr>
              <a:t>Year 4's stand out the front </a:t>
            </a:r>
          </a:p>
          <a:p>
            <a:r>
              <a:rPr lang="en-AU" smtClean="0">
                <a:solidFill>
                  <a:srgbClr val="000000"/>
                </a:solidFill>
                <a:latin typeface="Rockwell - 24"/>
              </a:rPr>
              <a:t>T</a:t>
            </a:r>
            <a:r>
              <a:rPr lang="en-AU" sz="1900" b="1" smtClean="0">
                <a:solidFill>
                  <a:srgbClr val="000000"/>
                </a:solidFill>
                <a:latin typeface="Rockwell - 26"/>
              </a:rPr>
              <a:t>alia:</a:t>
            </a:r>
            <a:r>
              <a:rPr lang="en-US" sz="1900" smtClean="0">
                <a:solidFill>
                  <a:srgbClr val="000000"/>
                </a:solidFill>
                <a:latin typeface="Rockwell - 26"/>
              </a:rPr>
              <a:t> Please join us in our opening hymn</a:t>
            </a:r>
            <a:endParaRPr lang="en-AU" sz="1900">
              <a:solidFill>
                <a:srgbClr val="000000"/>
              </a:solidFill>
              <a:latin typeface="Rockwell - 2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" y="3200400"/>
            <a:ext cx="5511800" cy="29857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AU" smtClean="0"/>
          </a:p>
          <a:p>
            <a:endParaRPr lang="en-AU" smtClean="0"/>
          </a:p>
          <a:p>
            <a:r>
              <a:rPr lang="en-US" smtClean="0"/>
              <a:t>1.</a:t>
            </a:r>
            <a:r>
              <a:rPr lang="en-US" sz="1600" smtClean="0">
                <a:solidFill>
                  <a:srgbClr val="000000"/>
                </a:solidFill>
                <a:latin typeface="Comic Sans MS - 22"/>
              </a:rPr>
              <a:t> We come to pray, we come to sing</a:t>
            </a:r>
          </a:p>
          <a:p>
            <a:r>
              <a:rPr lang="en-US" sz="1600" smtClean="0">
                <a:solidFill>
                  <a:srgbClr val="000000"/>
                </a:solidFill>
                <a:latin typeface="Comic Sans MS - 22"/>
              </a:rPr>
              <a:t>We come today, to share everything.</a:t>
            </a:r>
          </a:p>
          <a:p>
            <a:endParaRPr lang="en-AU" sz="1600" smtClean="0">
              <a:solidFill>
                <a:srgbClr val="000000"/>
              </a:solidFill>
              <a:latin typeface="Comic Sans MS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Comic Sans MS - 22"/>
              </a:rPr>
              <a:t>2. Together in Christ, God's only son</a:t>
            </a:r>
          </a:p>
          <a:p>
            <a:r>
              <a:rPr lang="en-US" sz="1600" smtClean="0">
                <a:solidFill>
                  <a:srgbClr val="000000"/>
                </a:solidFill>
                <a:latin typeface="Comic Sans MS - 22"/>
              </a:rPr>
              <a:t>Together with him, and love everyone.</a:t>
            </a:r>
          </a:p>
          <a:p>
            <a:endParaRPr lang="en-AU" sz="1600" smtClean="0">
              <a:solidFill>
                <a:srgbClr val="000000"/>
              </a:solidFill>
              <a:latin typeface="Comic Sans MS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Comic Sans MS - 22"/>
              </a:rPr>
              <a:t>3. Let's sing in praise, let's sing for joy</a:t>
            </a:r>
          </a:p>
          <a:p>
            <a:r>
              <a:rPr lang="en-AU" sz="1600" smtClean="0">
                <a:solidFill>
                  <a:srgbClr val="000000"/>
                </a:solidFill>
                <a:latin typeface="Comic Sans MS - 22"/>
              </a:rPr>
              <a:t>Every woman, every man</a:t>
            </a:r>
          </a:p>
          <a:p>
            <a:r>
              <a:rPr lang="en-AU" sz="1600" smtClean="0">
                <a:solidFill>
                  <a:srgbClr val="000000"/>
                </a:solidFill>
                <a:latin typeface="Comic Sans MS - 22"/>
              </a:rPr>
              <a:t>Every girl, every boy</a:t>
            </a:r>
            <a:endParaRPr lang="en-AU" sz="1600">
              <a:solidFill>
                <a:srgbClr val="000000"/>
              </a:solidFill>
              <a:latin typeface="Comic Sans MS - 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685800"/>
            <a:ext cx="5791200" cy="6617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700" smtClean="0">
                <a:solidFill>
                  <a:srgbClr val="480048"/>
                </a:solidFill>
                <a:latin typeface="Comic Sans MS - 49"/>
              </a:rPr>
              <a:t>Together As One</a:t>
            </a:r>
            <a:endParaRPr lang="en-AU" sz="3700">
              <a:solidFill>
                <a:srgbClr val="480048"/>
              </a:solidFill>
              <a:latin typeface="Comic Sans MS - 4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00" y="1689100"/>
            <a:ext cx="4826000" cy="13234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1600" smtClean="0">
                <a:solidFill>
                  <a:srgbClr val="000000"/>
                </a:solidFill>
                <a:latin typeface="Comic Sans MS - 22"/>
              </a:rPr>
              <a:t>Chorus:</a:t>
            </a:r>
          </a:p>
          <a:p>
            <a:r>
              <a:rPr lang="en-US" sz="1600" smtClean="0">
                <a:solidFill>
                  <a:srgbClr val="000000"/>
                </a:solidFill>
                <a:latin typeface="Comic Sans MS - 22"/>
              </a:rPr>
              <a:t>Let us come (Let us come)</a:t>
            </a:r>
          </a:p>
          <a:p>
            <a:r>
              <a:rPr lang="en-US" sz="1600" smtClean="0">
                <a:solidFill>
                  <a:srgbClr val="000000"/>
                </a:solidFill>
                <a:latin typeface="Comic Sans MS - 22"/>
              </a:rPr>
              <a:t>Together as one(Together as one)</a:t>
            </a:r>
          </a:p>
          <a:p>
            <a:r>
              <a:rPr lang="en-AU" sz="1600" smtClean="0">
                <a:solidFill>
                  <a:srgbClr val="000000"/>
                </a:solidFill>
                <a:latin typeface="Comic Sans MS - 22"/>
              </a:rPr>
              <a:t>We will sing (la la la la)</a:t>
            </a:r>
          </a:p>
          <a:p>
            <a:r>
              <a:rPr lang="en-US" sz="1600" smtClean="0">
                <a:solidFill>
                  <a:srgbClr val="000000"/>
                </a:solidFill>
                <a:latin typeface="Comic Sans MS - 22"/>
              </a:rPr>
              <a:t>And praise his name (alleluia!)</a:t>
            </a:r>
            <a:endParaRPr lang="en-AU" sz="1600">
              <a:solidFill>
                <a:srgbClr val="000000"/>
              </a:solidFill>
              <a:latin typeface="Comic Sans MS - 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4700" y="4318000"/>
            <a:ext cx="4216400" cy="141577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AU" smtClean="0"/>
          </a:p>
          <a:p>
            <a:endParaRPr lang="en-AU" smtClean="0"/>
          </a:p>
          <a:p>
            <a:r>
              <a:rPr lang="en-US" smtClean="0"/>
              <a:t>4.</a:t>
            </a:r>
            <a:r>
              <a:rPr lang="en-US" sz="1600" smtClean="0">
                <a:solidFill>
                  <a:srgbClr val="000000"/>
                </a:solidFill>
                <a:latin typeface="Comic Sans MS - 22"/>
              </a:rPr>
              <a:t> Praise our God, Jesus the  Son</a:t>
            </a:r>
          </a:p>
          <a:p>
            <a:r>
              <a:rPr lang="en-AU" sz="1600" smtClean="0">
                <a:solidFill>
                  <a:srgbClr val="000000"/>
                </a:solidFill>
                <a:latin typeface="Comic Sans MS - 22"/>
              </a:rPr>
              <a:t>The Holy Spirit</a:t>
            </a:r>
          </a:p>
          <a:p>
            <a:r>
              <a:rPr lang="en-AU" sz="1600" smtClean="0">
                <a:solidFill>
                  <a:srgbClr val="000000"/>
                </a:solidFill>
                <a:latin typeface="Comic Sans MS - 22"/>
              </a:rPr>
              <a:t>And praise them one</a:t>
            </a:r>
            <a:endParaRPr lang="en-AU" sz="1600">
              <a:solidFill>
                <a:srgbClr val="000000"/>
              </a:solidFill>
              <a:latin typeface="Comic Sans MS - 2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420106" y="1729359"/>
            <a:ext cx="4273170" cy="2773300"/>
          </a:xfrm>
          <a:custGeom>
            <a:avLst/>
            <a:gdLst/>
            <a:ahLst/>
            <a:cxnLst/>
            <a:rect l="0" t="0" r="0" b="0"/>
            <a:pathLst>
              <a:path w="4273170" h="2773300">
                <a:moveTo>
                  <a:pt x="0" y="0"/>
                </a:moveTo>
                <a:lnTo>
                  <a:pt x="4273169" y="0"/>
                </a:lnTo>
                <a:lnTo>
                  <a:pt x="4273169" y="2773299"/>
                </a:lnTo>
                <a:lnTo>
                  <a:pt x="0" y="2773299"/>
                </a:lnTo>
                <a:close/>
              </a:path>
            </a:pathLst>
          </a:custGeom>
          <a:solidFill>
            <a:srgbClr val="8000FF"/>
          </a:solidFill>
          <a:ln w="38100" cap="flat" cmpd="sng" algn="ctr">
            <a:solidFill>
              <a:srgbClr val="40008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 7"/>
          <p:cNvSpPr/>
          <p:nvPr/>
        </p:nvSpPr>
        <p:spPr>
          <a:xfrm>
            <a:off x="5533771" y="1840357"/>
            <a:ext cx="4046348" cy="2584197"/>
          </a:xfrm>
          <a:custGeom>
            <a:avLst/>
            <a:gdLst/>
            <a:ahLst/>
            <a:cxnLst/>
            <a:rect l="0" t="0" r="0" b="0"/>
            <a:pathLst>
              <a:path w="4046348" h="2584197">
                <a:moveTo>
                  <a:pt x="0" y="0"/>
                </a:moveTo>
                <a:lnTo>
                  <a:pt x="4046347" y="0"/>
                </a:lnTo>
                <a:lnTo>
                  <a:pt x="4046347" y="2584196"/>
                </a:lnTo>
                <a:lnTo>
                  <a:pt x="0" y="2584196"/>
                </a:lnTo>
                <a:close/>
              </a:path>
            </a:pathLst>
          </a:custGeom>
          <a:solidFill>
            <a:srgbClr val="FFFF80"/>
          </a:solidFill>
          <a:ln w="38100" cap="flat" cmpd="sng" algn="ctr">
            <a:solidFill>
              <a:srgbClr val="FFD7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1968500"/>
            <a:ext cx="3744468" cy="23331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08745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" y="38100"/>
            <a:ext cx="10210800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b="1" smtClean="0">
                <a:solidFill>
                  <a:srgbClr val="000000"/>
                </a:solidFill>
                <a:latin typeface="Rockwell - 25"/>
              </a:rPr>
              <a:t>Reader: Can everyone join in and sing I could sing of your   love forever?</a:t>
            </a:r>
            <a:endParaRPr lang="en-AU" sz="1900" b="1">
              <a:solidFill>
                <a:srgbClr val="000000"/>
              </a:solidFill>
              <a:latin typeface="Rockwell - 25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" y="1041400"/>
            <a:ext cx="10083800" cy="270843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AU" smtClean="0"/>
          </a:p>
          <a:p>
            <a:r>
              <a:rPr lang="en-US" smtClean="0"/>
              <a:t>O</a:t>
            </a:r>
            <a:r>
              <a:rPr lang="en-US" sz="1900" smtClean="0">
                <a:solidFill>
                  <a:srgbClr val="000000"/>
                </a:solidFill>
                <a:latin typeface="Arial - 26"/>
              </a:rPr>
              <a:t>ver the mountains and the sea; Your river runs with love for me;   And I will open up my heart ; And let the Healer set me free.</a:t>
            </a:r>
          </a:p>
          <a:p>
            <a:r>
              <a:rPr lang="en-US" sz="1900" smtClean="0">
                <a:solidFill>
                  <a:srgbClr val="000000"/>
                </a:solidFill>
                <a:latin typeface="Arial - 26"/>
              </a:rPr>
              <a:t>I’m happy to be in the truth; And I will daily lift my hands; For I will   always sing of when Your love came down;</a:t>
            </a:r>
          </a:p>
          <a:p>
            <a:endParaRPr lang="en-AU" sz="1900" smtClean="0">
              <a:solidFill>
                <a:srgbClr val="000000"/>
              </a:solidFill>
              <a:latin typeface="Arial - 26"/>
            </a:endParaRPr>
          </a:p>
          <a:p>
            <a:r>
              <a:rPr lang="en-US" sz="1900" smtClean="0">
                <a:solidFill>
                  <a:srgbClr val="000000"/>
                </a:solidFill>
                <a:latin typeface="Arial - 26"/>
              </a:rPr>
              <a:t>I could sing of Your love forever; I could sing of Your love forever;  </a:t>
            </a:r>
          </a:p>
          <a:p>
            <a:r>
              <a:rPr lang="en-US" sz="1900" smtClean="0">
                <a:solidFill>
                  <a:srgbClr val="000000"/>
                </a:solidFill>
                <a:latin typeface="Arial - 26"/>
              </a:rPr>
              <a:t>I could sing of Your love forever; I could sing of Your love forever; </a:t>
            </a:r>
          </a:p>
          <a:p>
            <a:r>
              <a:rPr lang="en-AU" sz="1900" smtClean="0">
                <a:solidFill>
                  <a:srgbClr val="000000"/>
                </a:solidFill>
                <a:latin typeface="Arial - 26"/>
              </a:rPr>
              <a:t>R</a:t>
            </a:r>
            <a:r>
              <a:rPr lang="en-AU" sz="1900" b="1" smtClean="0">
                <a:solidFill>
                  <a:srgbClr val="000000"/>
                </a:solidFill>
                <a:latin typeface="Arial - 26"/>
              </a:rPr>
              <a:t>epeat</a:t>
            </a:r>
            <a:endParaRPr lang="en-AU" sz="1900" b="1">
              <a:solidFill>
                <a:srgbClr val="000000"/>
              </a:solidFill>
              <a:latin typeface="Arial - 2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8900" y="787400"/>
            <a:ext cx="756412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4B0082"/>
                </a:solidFill>
                <a:latin typeface="Rockwell - 35"/>
              </a:rPr>
              <a:t>I Could Sing of Your Love Forever</a:t>
            </a:r>
            <a:endParaRPr lang="en-AU" sz="2600">
              <a:solidFill>
                <a:srgbClr val="4B0082"/>
              </a:solidFill>
              <a:latin typeface="Rockwell - 35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638300" y="4584700"/>
            <a:ext cx="6311901" cy="3810001"/>
          </a:xfrm>
          <a:custGeom>
            <a:avLst/>
            <a:gdLst/>
            <a:ahLst/>
            <a:cxnLst/>
            <a:rect l="0" t="0" r="0" b="0"/>
            <a:pathLst>
              <a:path w="6311901" h="3810001">
                <a:moveTo>
                  <a:pt x="0" y="0"/>
                </a:moveTo>
                <a:lnTo>
                  <a:pt x="6311900" y="0"/>
                </a:lnTo>
                <a:lnTo>
                  <a:pt x="6311900" y="3810000"/>
                </a:lnTo>
                <a:lnTo>
                  <a:pt x="0" y="3810000"/>
                </a:lnTo>
                <a:close/>
              </a:path>
            </a:pathLst>
          </a:custGeom>
          <a:solidFill>
            <a:srgbClr val="800080"/>
          </a:solidFill>
          <a:ln w="38100" cap="flat" cmpd="sng" algn="ctr">
            <a:solidFill>
              <a:srgbClr val="4B008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Freeform 5"/>
          <p:cNvSpPr/>
          <p:nvPr/>
        </p:nvSpPr>
        <p:spPr>
          <a:xfrm>
            <a:off x="2159000" y="4940300"/>
            <a:ext cx="5524501" cy="3124201"/>
          </a:xfrm>
          <a:custGeom>
            <a:avLst/>
            <a:gdLst/>
            <a:ahLst/>
            <a:cxnLst/>
            <a:rect l="0" t="0" r="0" b="0"/>
            <a:pathLst>
              <a:path w="5524501" h="3124201">
                <a:moveTo>
                  <a:pt x="0" y="0"/>
                </a:moveTo>
                <a:lnTo>
                  <a:pt x="5524500" y="0"/>
                </a:lnTo>
                <a:lnTo>
                  <a:pt x="5524500" y="3124200"/>
                </a:lnTo>
                <a:lnTo>
                  <a:pt x="0" y="3124200"/>
                </a:lnTo>
                <a:close/>
              </a:path>
            </a:pathLst>
          </a:custGeom>
          <a:solidFill>
            <a:srgbClr val="FFFF80"/>
          </a:solidFill>
          <a:ln w="38100" cap="flat" cmpd="sng" algn="ctr">
            <a:solidFill>
              <a:srgbClr val="FFD7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5130800"/>
            <a:ext cx="4633087" cy="26887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919623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2032000"/>
            <a:ext cx="10083800" cy="403187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  <a:latin typeface="Rockwell - 21"/>
              </a:rPr>
              <a:t>Our Father, who art in heaven, hallowed be Thy name. Thy kingdom come,   Thy will be done on earth as it is in heaven. </a:t>
            </a:r>
          </a:p>
          <a:p>
            <a:r>
              <a:rPr lang="en-US" sz="1600" smtClean="0">
                <a:solidFill>
                  <a:srgbClr val="000000"/>
                </a:solidFill>
                <a:latin typeface="Rockwell - 21"/>
              </a:rPr>
              <a:t>Our Father, who art in heaven, hallowed be Thy name.Thy kingdom come,   Thy will be done  on earth as it is in heaven.</a:t>
            </a:r>
          </a:p>
          <a:p>
            <a:r>
              <a:rPr lang="en-AU" sz="1600" smtClean="0">
                <a:solidFill>
                  <a:srgbClr val="000000"/>
                </a:solidFill>
                <a:latin typeface="Rockwell - 21"/>
              </a:rPr>
              <a:t> </a:t>
            </a:r>
          </a:p>
          <a:p>
            <a:r>
              <a:rPr lang="en-US" sz="1600" smtClean="0">
                <a:solidFill>
                  <a:srgbClr val="000000"/>
                </a:solidFill>
                <a:latin typeface="Rockwell - 21"/>
              </a:rPr>
              <a:t>Give us this day our daily bread, forgive us our trespasses, </a:t>
            </a:r>
          </a:p>
          <a:p>
            <a:r>
              <a:rPr lang="en-US" sz="1600" smtClean="0">
                <a:solidFill>
                  <a:srgbClr val="000000"/>
                </a:solidFill>
                <a:latin typeface="Rockwell - 21"/>
              </a:rPr>
              <a:t>as we forgive those who trespass against us, Forgive us our trespasses.</a:t>
            </a:r>
          </a:p>
          <a:p>
            <a:r>
              <a:rPr lang="en-AU" sz="1600" smtClean="0">
                <a:solidFill>
                  <a:srgbClr val="000000"/>
                </a:solidFill>
                <a:latin typeface="Rockwell - 21"/>
              </a:rPr>
              <a:t> </a:t>
            </a:r>
          </a:p>
          <a:p>
            <a:r>
              <a:rPr lang="en-US" sz="1600" smtClean="0">
                <a:solidFill>
                  <a:srgbClr val="000000"/>
                </a:solidFill>
                <a:latin typeface="Rockwell - 21"/>
              </a:rPr>
              <a:t>Our Father, who art in heaven, hallowed be Thy name. Thy kingdom come,   Thy will be done  on earth as it is in heaven.</a:t>
            </a:r>
          </a:p>
          <a:p>
            <a:r>
              <a:rPr lang="en-AU" sz="1600" smtClean="0">
                <a:solidFill>
                  <a:srgbClr val="000000"/>
                </a:solidFill>
                <a:latin typeface="Rockwell - 21"/>
              </a:rPr>
              <a:t> </a:t>
            </a:r>
          </a:p>
          <a:p>
            <a:r>
              <a:rPr lang="en-US" sz="1600" smtClean="0">
                <a:solidFill>
                  <a:srgbClr val="000000"/>
                </a:solidFill>
                <a:latin typeface="Rockwell - 21"/>
              </a:rPr>
              <a:t>Our Lord lead us not into temptation, but save us from evil </a:t>
            </a:r>
          </a:p>
          <a:p>
            <a:r>
              <a:rPr lang="en-US" sz="1600" smtClean="0">
                <a:solidFill>
                  <a:srgbClr val="000000"/>
                </a:solidFill>
                <a:latin typeface="Rockwell - 21"/>
              </a:rPr>
              <a:t>and the kingdom, the power, and the glory forever will be yours!</a:t>
            </a:r>
          </a:p>
          <a:p>
            <a:r>
              <a:rPr lang="en-AU" sz="1600" smtClean="0">
                <a:solidFill>
                  <a:srgbClr val="000000"/>
                </a:solidFill>
                <a:latin typeface="Rockwell - 21"/>
              </a:rPr>
              <a:t> </a:t>
            </a:r>
          </a:p>
          <a:p>
            <a:r>
              <a:rPr lang="en-US" sz="1600" smtClean="0">
                <a:solidFill>
                  <a:srgbClr val="000000"/>
                </a:solidFill>
                <a:latin typeface="Rockwell - 21"/>
              </a:rPr>
              <a:t>Our Father, who art in heaven, hallowed be Thy name. Thy kingdom come,   Thy will be done on earth as it is in heaven.</a:t>
            </a:r>
            <a:endParaRPr lang="en-AU" sz="1600">
              <a:solidFill>
                <a:srgbClr val="000000"/>
              </a:solidFill>
              <a:latin typeface="Rockwell - 21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" y="1397000"/>
            <a:ext cx="64008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 smtClean="0">
                <a:solidFill>
                  <a:srgbClr val="4B0082"/>
                </a:solidFill>
                <a:latin typeface="Arial - 32"/>
              </a:rPr>
              <a:t>Janet Mead, The Lord’s Prayer</a:t>
            </a:r>
            <a:endParaRPr lang="en-AU" sz="2400" b="1">
              <a:solidFill>
                <a:srgbClr val="4B0082"/>
              </a:solidFill>
              <a:latin typeface="Arial - 3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302756" y="97155"/>
            <a:ext cx="3668142" cy="1827785"/>
          </a:xfrm>
          <a:custGeom>
            <a:avLst/>
            <a:gdLst/>
            <a:ahLst/>
            <a:cxnLst/>
            <a:rect l="0" t="0" r="0" b="0"/>
            <a:pathLst>
              <a:path w="3668142" h="1827785">
                <a:moveTo>
                  <a:pt x="0" y="0"/>
                </a:moveTo>
                <a:lnTo>
                  <a:pt x="3668141" y="0"/>
                </a:lnTo>
                <a:lnTo>
                  <a:pt x="3668141" y="1827784"/>
                </a:lnTo>
                <a:lnTo>
                  <a:pt x="0" y="1827784"/>
                </a:lnTo>
                <a:close/>
              </a:path>
            </a:pathLst>
          </a:custGeom>
          <a:solidFill>
            <a:srgbClr val="800080"/>
          </a:solidFill>
          <a:ln w="38100" cap="flat" cmpd="sng" algn="ctr">
            <a:solidFill>
              <a:srgbClr val="4B008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reeform 4"/>
          <p:cNvSpPr/>
          <p:nvPr/>
        </p:nvSpPr>
        <p:spPr>
          <a:xfrm>
            <a:off x="6423406" y="163449"/>
            <a:ext cx="3493898" cy="1655065"/>
          </a:xfrm>
          <a:custGeom>
            <a:avLst/>
            <a:gdLst/>
            <a:ahLst/>
            <a:cxnLst/>
            <a:rect l="0" t="0" r="0" b="0"/>
            <a:pathLst>
              <a:path w="3493898" h="1655065">
                <a:moveTo>
                  <a:pt x="0" y="0"/>
                </a:moveTo>
                <a:lnTo>
                  <a:pt x="3493897" y="0"/>
                </a:lnTo>
                <a:lnTo>
                  <a:pt x="3493897" y="1655064"/>
                </a:lnTo>
                <a:lnTo>
                  <a:pt x="0" y="1655064"/>
                </a:lnTo>
                <a:close/>
              </a:path>
            </a:pathLst>
          </a:custGeom>
          <a:solidFill>
            <a:srgbClr val="FFFF80"/>
          </a:solidFill>
          <a:ln w="38100" cap="flat" cmpd="sng" algn="ctr">
            <a:solidFill>
              <a:srgbClr val="FFD7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101600" y="190500"/>
            <a:ext cx="5839714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2000" smtClean="0">
                <a:solidFill>
                  <a:srgbClr val="000000"/>
                </a:solidFill>
                <a:latin typeface="Rockwell - 27"/>
              </a:rPr>
              <a:t>Reader:  Receptions, please stand</a:t>
            </a:r>
          </a:p>
          <a:p>
            <a:r>
              <a:rPr lang="en-US" sz="2000" smtClean="0">
                <a:solidFill>
                  <a:srgbClr val="000000"/>
                </a:solidFill>
                <a:latin typeface="Rockwell - 27"/>
              </a:rPr>
              <a:t>up and lead us in prayer</a:t>
            </a:r>
            <a:endParaRPr lang="en-AU" sz="2000">
              <a:solidFill>
                <a:srgbClr val="000000"/>
              </a:solidFill>
              <a:latin typeface="Rockwell - 27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0" y="203200"/>
            <a:ext cx="3223514" cy="15396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44692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E6E6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" y="101600"/>
            <a:ext cx="962050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Rockwell - 24"/>
              </a:rPr>
              <a:t>Reader:  Year 3's go out the front and lead us singing Spirit of life.</a:t>
            </a:r>
            <a:endParaRPr lang="en-AU">
              <a:solidFill>
                <a:srgbClr val="000000"/>
              </a:solidFill>
              <a:latin typeface="Rockwell - 2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0" y="1447800"/>
            <a:ext cx="7366000" cy="4724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00"/>
                </a:solidFill>
                <a:latin typeface="Arial Narrow - 28"/>
              </a:rPr>
              <a:t>We wait for each other we reach out a hand, </a:t>
            </a:r>
          </a:p>
          <a:p>
            <a:r>
              <a:rPr lang="en-US" sz="2100" smtClean="0">
                <a:solidFill>
                  <a:srgbClr val="000000"/>
                </a:solidFill>
                <a:latin typeface="Arial Narrow - 28"/>
              </a:rPr>
              <a:t>One step at a time we strain for a sound,</a:t>
            </a:r>
          </a:p>
          <a:p>
            <a:r>
              <a:rPr lang="en-US" sz="2100" smtClean="0">
                <a:solidFill>
                  <a:srgbClr val="000000"/>
                </a:solidFill>
                <a:latin typeface="Arial Narrow - 28"/>
              </a:rPr>
              <a:t>Hearts beating faster, masks coming down,</a:t>
            </a:r>
          </a:p>
          <a:p>
            <a:r>
              <a:rPr lang="en-US" sz="2100" smtClean="0">
                <a:solidFill>
                  <a:srgbClr val="000000"/>
                </a:solidFill>
                <a:latin typeface="Arial Narrow - 28"/>
              </a:rPr>
              <a:t>We’ll meet at the centre where life can be found.</a:t>
            </a:r>
          </a:p>
          <a:p>
            <a:endParaRPr lang="en-AU" sz="2100" smtClean="0">
              <a:solidFill>
                <a:srgbClr val="000000"/>
              </a:solidFill>
              <a:latin typeface="Arial Narrow - 28"/>
            </a:endParaRPr>
          </a:p>
          <a:p>
            <a:r>
              <a:rPr lang="en-AU" sz="2100" smtClean="0">
                <a:solidFill>
                  <a:srgbClr val="000000"/>
                </a:solidFill>
                <a:latin typeface="Arial Narrow - 28"/>
              </a:rPr>
              <a:t>Re</a:t>
            </a:r>
            <a:r>
              <a:rPr lang="en-AU" sz="2100" u="sng" smtClean="0">
                <a:solidFill>
                  <a:srgbClr val="000000"/>
                </a:solidFill>
                <a:latin typeface="Arial Narrow - 28"/>
              </a:rPr>
              <a:t>frain</a:t>
            </a:r>
            <a:r>
              <a:rPr lang="en-AU" sz="2100" smtClean="0">
                <a:solidFill>
                  <a:srgbClr val="000000"/>
                </a:solidFill>
                <a:latin typeface="Arial Narrow - 28"/>
              </a:rPr>
              <a:t> </a:t>
            </a:r>
            <a:r>
              <a:rPr lang="en-US" sz="2100" i="1" smtClean="0">
                <a:solidFill>
                  <a:srgbClr val="000000"/>
                </a:solidFill>
                <a:latin typeface="Arial Narrow - 28"/>
              </a:rPr>
              <a:t>So dance with the rhythm of the spirit of life,</a:t>
            </a:r>
          </a:p>
          <a:p>
            <a:r>
              <a:rPr lang="en-US" sz="2100" i="1" smtClean="0">
                <a:solidFill>
                  <a:srgbClr val="000000"/>
                </a:solidFill>
                <a:latin typeface="Arial Narrow - 28"/>
              </a:rPr>
              <a:t>Dance with the ones who are near, </a:t>
            </a:r>
          </a:p>
          <a:p>
            <a:r>
              <a:rPr lang="en-US" sz="2100" i="1" smtClean="0">
                <a:solidFill>
                  <a:srgbClr val="000000"/>
                </a:solidFill>
                <a:latin typeface="Arial Narrow - 28"/>
              </a:rPr>
              <a:t>Dance with the “Yes” of a song in your heart, </a:t>
            </a:r>
          </a:p>
          <a:p>
            <a:r>
              <a:rPr lang="en-US" sz="2100" i="1" smtClean="0">
                <a:solidFill>
                  <a:srgbClr val="000000"/>
                </a:solidFill>
                <a:latin typeface="Arial Narrow - 28"/>
              </a:rPr>
              <a:t>He is here, He is here.</a:t>
            </a:r>
          </a:p>
          <a:p>
            <a:endParaRPr lang="en-AU" sz="2100" i="1" smtClean="0">
              <a:solidFill>
                <a:srgbClr val="000000"/>
              </a:solidFill>
              <a:latin typeface="Arial Narrow - 28"/>
            </a:endParaRPr>
          </a:p>
          <a:p>
            <a:r>
              <a:rPr lang="en-US" sz="2100" i="1" smtClean="0">
                <a:solidFill>
                  <a:srgbClr val="000000"/>
                </a:solidFill>
                <a:latin typeface="Arial Narrow - 28"/>
              </a:rPr>
              <a:t>If</a:t>
            </a:r>
            <a:r>
              <a:rPr lang="en-US" sz="2100" smtClean="0">
                <a:solidFill>
                  <a:srgbClr val="000000"/>
                </a:solidFill>
                <a:latin typeface="Arial Narrow - 28"/>
              </a:rPr>
              <a:t> one is a wholeness made up of some parts,</a:t>
            </a:r>
          </a:p>
          <a:p>
            <a:r>
              <a:rPr lang="en-US" sz="2100" smtClean="0">
                <a:solidFill>
                  <a:srgbClr val="000000"/>
                </a:solidFill>
                <a:latin typeface="Arial Narrow - 28"/>
              </a:rPr>
              <a:t>and people are nothing if not side by side, </a:t>
            </a:r>
          </a:p>
          <a:p>
            <a:r>
              <a:rPr lang="en-US" sz="2100" smtClean="0">
                <a:solidFill>
                  <a:srgbClr val="000000"/>
                </a:solidFill>
                <a:latin typeface="Arial Narrow - 28"/>
              </a:rPr>
              <a:t>And coming together is only the start,</a:t>
            </a:r>
          </a:p>
          <a:p>
            <a:r>
              <a:rPr lang="en-US" sz="2100" smtClean="0">
                <a:solidFill>
                  <a:srgbClr val="000000"/>
                </a:solidFill>
                <a:latin typeface="Arial Narrow - 28"/>
              </a:rPr>
              <a:t>Of living alive, oh with nothing to hide.</a:t>
            </a:r>
            <a:endParaRPr lang="en-AU" sz="2100">
              <a:solidFill>
                <a:srgbClr val="000000"/>
              </a:solidFill>
              <a:latin typeface="Arial Narrow - 28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962396" y="4878832"/>
            <a:ext cx="4084194" cy="2647189"/>
          </a:xfrm>
          <a:custGeom>
            <a:avLst/>
            <a:gdLst/>
            <a:ahLst/>
            <a:cxnLst/>
            <a:rect l="0" t="0" r="0" b="0"/>
            <a:pathLst>
              <a:path w="4084194" h="2647189">
                <a:moveTo>
                  <a:pt x="0" y="0"/>
                </a:moveTo>
                <a:lnTo>
                  <a:pt x="4084193" y="0"/>
                </a:lnTo>
                <a:lnTo>
                  <a:pt x="4084193" y="2647188"/>
                </a:lnTo>
                <a:lnTo>
                  <a:pt x="0" y="2647188"/>
                </a:lnTo>
                <a:close/>
              </a:path>
            </a:pathLst>
          </a:custGeom>
          <a:solidFill>
            <a:srgbClr val="800080"/>
          </a:solidFill>
          <a:ln w="38100" cap="flat" cmpd="sng" algn="ctr">
            <a:solidFill>
              <a:srgbClr val="4B008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reeform 4"/>
          <p:cNvSpPr/>
          <p:nvPr/>
        </p:nvSpPr>
        <p:spPr>
          <a:xfrm>
            <a:off x="7537704" y="1046353"/>
            <a:ext cx="2470659" cy="3605150"/>
          </a:xfrm>
          <a:custGeom>
            <a:avLst/>
            <a:gdLst/>
            <a:ahLst/>
            <a:cxnLst/>
            <a:rect l="0" t="0" r="0" b="0"/>
            <a:pathLst>
              <a:path w="2470659" h="3605150">
                <a:moveTo>
                  <a:pt x="0" y="0"/>
                </a:moveTo>
                <a:lnTo>
                  <a:pt x="2470658" y="0"/>
                </a:lnTo>
                <a:lnTo>
                  <a:pt x="2470658" y="3605149"/>
                </a:lnTo>
                <a:lnTo>
                  <a:pt x="0" y="3605149"/>
                </a:lnTo>
                <a:close/>
              </a:path>
            </a:pathLst>
          </a:custGeom>
          <a:solidFill>
            <a:srgbClr val="800080"/>
          </a:solidFill>
          <a:ln w="38100" cap="flat" cmpd="sng" algn="ctr">
            <a:solidFill>
              <a:srgbClr val="4B008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Freeform 5"/>
          <p:cNvSpPr/>
          <p:nvPr/>
        </p:nvSpPr>
        <p:spPr>
          <a:xfrm>
            <a:off x="6078474" y="4992624"/>
            <a:ext cx="3892424" cy="2436623"/>
          </a:xfrm>
          <a:custGeom>
            <a:avLst/>
            <a:gdLst/>
            <a:ahLst/>
            <a:cxnLst/>
            <a:rect l="0" t="0" r="0" b="0"/>
            <a:pathLst>
              <a:path w="3892424" h="2436623">
                <a:moveTo>
                  <a:pt x="0" y="0"/>
                </a:moveTo>
                <a:lnTo>
                  <a:pt x="3892423" y="0"/>
                </a:lnTo>
                <a:lnTo>
                  <a:pt x="3892423" y="2436622"/>
                </a:lnTo>
                <a:lnTo>
                  <a:pt x="0" y="2436622"/>
                </a:lnTo>
                <a:close/>
              </a:path>
            </a:pathLst>
          </a:custGeom>
          <a:solidFill>
            <a:srgbClr val="FFFF80"/>
          </a:solidFill>
          <a:ln w="38100" cap="flat" cmpd="sng" algn="ctr">
            <a:solidFill>
              <a:srgbClr val="FFD7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 6"/>
          <p:cNvSpPr/>
          <p:nvPr/>
        </p:nvSpPr>
        <p:spPr>
          <a:xfrm>
            <a:off x="7652004" y="1172083"/>
            <a:ext cx="2283334" cy="3386710"/>
          </a:xfrm>
          <a:custGeom>
            <a:avLst/>
            <a:gdLst/>
            <a:ahLst/>
            <a:cxnLst/>
            <a:rect l="0" t="0" r="0" b="0"/>
            <a:pathLst>
              <a:path w="2283334" h="3386710">
                <a:moveTo>
                  <a:pt x="0" y="0"/>
                </a:moveTo>
                <a:lnTo>
                  <a:pt x="2283333" y="0"/>
                </a:lnTo>
                <a:lnTo>
                  <a:pt x="2283333" y="3386709"/>
                </a:lnTo>
                <a:lnTo>
                  <a:pt x="0" y="3386709"/>
                </a:lnTo>
                <a:close/>
              </a:path>
            </a:pathLst>
          </a:custGeom>
          <a:solidFill>
            <a:srgbClr val="FFFF80"/>
          </a:solidFill>
          <a:ln w="38100" cap="flat" cmpd="sng" algn="ctr">
            <a:solidFill>
              <a:srgbClr val="FFD7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1257300"/>
            <a:ext cx="1989963" cy="32176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350" y="5054600"/>
            <a:ext cx="3810254" cy="23117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0" name="TextBox 9"/>
          <p:cNvSpPr txBox="1"/>
          <p:nvPr/>
        </p:nvSpPr>
        <p:spPr>
          <a:xfrm>
            <a:off x="2222500" y="673100"/>
            <a:ext cx="3759200" cy="6001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300" smtClean="0">
                <a:solidFill>
                  <a:srgbClr val="4B0082"/>
                </a:solidFill>
                <a:latin typeface="Rockwell - 44"/>
              </a:rPr>
              <a:t>Spirit of Life</a:t>
            </a:r>
            <a:endParaRPr lang="en-AU" sz="3300">
              <a:solidFill>
                <a:srgbClr val="4B0082"/>
              </a:solidFill>
              <a:latin typeface="Rockwell - 44"/>
            </a:endParaRPr>
          </a:p>
        </p:txBody>
      </p:sp>
    </p:spTree>
    <p:extLst>
      <p:ext uri="{BB962C8B-B14F-4D97-AF65-F5344CB8AC3E}">
        <p14:creationId xmlns:p14="http://schemas.microsoft.com/office/powerpoint/2010/main" val="146102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5559044" y="4260596"/>
            <a:ext cx="4361435" cy="3050541"/>
          </a:xfrm>
          <a:custGeom>
            <a:avLst/>
            <a:gdLst/>
            <a:ahLst/>
            <a:cxnLst/>
            <a:rect l="0" t="0" r="0" b="0"/>
            <a:pathLst>
              <a:path w="4361435" h="3050541">
                <a:moveTo>
                  <a:pt x="0" y="0"/>
                </a:moveTo>
                <a:lnTo>
                  <a:pt x="4361434" y="0"/>
                </a:lnTo>
                <a:lnTo>
                  <a:pt x="4361434" y="3050540"/>
                </a:lnTo>
                <a:lnTo>
                  <a:pt x="0" y="3050540"/>
                </a:lnTo>
                <a:close/>
              </a:path>
            </a:pathLst>
          </a:custGeom>
          <a:solidFill>
            <a:srgbClr val="800080"/>
          </a:solidFill>
          <a:ln w="38100" cap="flat" cmpd="sng" algn="ctr">
            <a:solidFill>
              <a:srgbClr val="4B008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114300" y="1143000"/>
            <a:ext cx="5815330" cy="400276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smtClean="0">
                <a:solidFill>
                  <a:srgbClr val="000000"/>
                </a:solidFill>
                <a:latin typeface="Arial Narrow - 26"/>
              </a:rPr>
              <a:t>Chorus: We are companions on the journey,</a:t>
            </a:r>
          </a:p>
          <a:p>
            <a:r>
              <a:rPr lang="en-US" sz="1900" smtClean="0">
                <a:solidFill>
                  <a:srgbClr val="000000"/>
                </a:solidFill>
                <a:latin typeface="Arial Narrow - 26"/>
              </a:rPr>
              <a:t>Breaking bread and sharing life</a:t>
            </a:r>
          </a:p>
          <a:p>
            <a:r>
              <a:rPr lang="en-US" sz="1900" smtClean="0">
                <a:solidFill>
                  <a:srgbClr val="000000"/>
                </a:solidFill>
                <a:latin typeface="Arial Narrow - 26"/>
              </a:rPr>
              <a:t>And in the love we bear is the hope we share</a:t>
            </a:r>
          </a:p>
          <a:p>
            <a:r>
              <a:rPr lang="en-US" sz="1900" smtClean="0">
                <a:solidFill>
                  <a:srgbClr val="000000"/>
                </a:solidFill>
                <a:latin typeface="Arial Narrow - 26"/>
              </a:rPr>
              <a:t>For we believe in the love of our God,</a:t>
            </a:r>
          </a:p>
          <a:p>
            <a:r>
              <a:rPr lang="en-US" sz="1900" smtClean="0">
                <a:solidFill>
                  <a:srgbClr val="000000"/>
                </a:solidFill>
                <a:latin typeface="Arial Narrow - 26"/>
              </a:rPr>
              <a:t>We believe in the love of our God.</a:t>
            </a:r>
          </a:p>
          <a:p>
            <a:endParaRPr lang="en-AU" sz="1900" smtClean="0">
              <a:solidFill>
                <a:srgbClr val="000000"/>
              </a:solidFill>
              <a:latin typeface="Arial Narrow - 26"/>
            </a:endParaRPr>
          </a:p>
          <a:p>
            <a:r>
              <a:rPr lang="en-US" sz="1900" smtClean="0">
                <a:solidFill>
                  <a:srgbClr val="000000"/>
                </a:solidFill>
                <a:latin typeface="Arial Narrow - 26"/>
              </a:rPr>
              <a:t>No longer strangers to each other</a:t>
            </a:r>
          </a:p>
          <a:p>
            <a:r>
              <a:rPr lang="en-US" sz="1900" smtClean="0">
                <a:solidFill>
                  <a:srgbClr val="000000"/>
                </a:solidFill>
                <a:latin typeface="Arial Narrow - 26"/>
              </a:rPr>
              <a:t>No longer strangers in God’s house</a:t>
            </a:r>
          </a:p>
          <a:p>
            <a:r>
              <a:rPr lang="en-US" sz="1900" smtClean="0">
                <a:solidFill>
                  <a:srgbClr val="000000"/>
                </a:solidFill>
                <a:latin typeface="Arial Narrow - 26"/>
              </a:rPr>
              <a:t>We are fed and we are nourished</a:t>
            </a:r>
          </a:p>
          <a:p>
            <a:r>
              <a:rPr lang="en-US" sz="1900" smtClean="0">
                <a:solidFill>
                  <a:srgbClr val="000000"/>
                </a:solidFill>
                <a:latin typeface="Arial Narrow - 26"/>
              </a:rPr>
              <a:t>By the strength of those who care</a:t>
            </a:r>
          </a:p>
          <a:p>
            <a:r>
              <a:rPr lang="en-US" sz="1900" smtClean="0">
                <a:solidFill>
                  <a:srgbClr val="000000"/>
                </a:solidFill>
                <a:latin typeface="Arial Narrow - 26"/>
              </a:rPr>
              <a:t>By the strength of those who care.</a:t>
            </a:r>
          </a:p>
          <a:p>
            <a:endParaRPr lang="en-AU" sz="1900" smtClean="0">
              <a:solidFill>
                <a:srgbClr val="000000"/>
              </a:solidFill>
              <a:latin typeface="Arial Narrow - 26"/>
            </a:endParaRPr>
          </a:p>
          <a:p>
            <a:r>
              <a:rPr lang="en-AU" sz="1900" smtClean="0">
                <a:solidFill>
                  <a:srgbClr val="000000"/>
                </a:solidFill>
                <a:latin typeface="Arial Narrow - 26"/>
              </a:rPr>
              <a:t>Chorus</a:t>
            </a:r>
            <a:endParaRPr lang="en-AU" sz="1900">
              <a:solidFill>
                <a:srgbClr val="000000"/>
              </a:solidFill>
              <a:latin typeface="Arial Narrow - 2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8000" y="673100"/>
            <a:ext cx="4292600" cy="28315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smtClean="0">
                <a:solidFill>
                  <a:srgbClr val="000000"/>
                </a:solidFill>
                <a:latin typeface="Arial Narrow - 26"/>
              </a:rPr>
              <a:t>We have been gifted with each   other,</a:t>
            </a:r>
          </a:p>
          <a:p>
            <a:r>
              <a:rPr lang="en-US" sz="1900" smtClean="0">
                <a:solidFill>
                  <a:srgbClr val="000000"/>
                </a:solidFill>
                <a:latin typeface="Arial Narrow - 26"/>
              </a:rPr>
              <a:t>And we are called by the word of   the Lord</a:t>
            </a:r>
          </a:p>
          <a:p>
            <a:r>
              <a:rPr lang="en-US" sz="1900" smtClean="0">
                <a:solidFill>
                  <a:srgbClr val="000000"/>
                </a:solidFill>
                <a:latin typeface="Arial Narrow - 26"/>
              </a:rPr>
              <a:t>To act with justice to love tenderly</a:t>
            </a:r>
          </a:p>
          <a:p>
            <a:r>
              <a:rPr lang="en-US" sz="1900" smtClean="0">
                <a:solidFill>
                  <a:srgbClr val="000000"/>
                </a:solidFill>
                <a:latin typeface="Arial Narrow - 26"/>
              </a:rPr>
              <a:t>And to walk humbly with our God</a:t>
            </a:r>
          </a:p>
          <a:p>
            <a:r>
              <a:rPr lang="en-US" sz="1900" smtClean="0">
                <a:solidFill>
                  <a:srgbClr val="000000"/>
                </a:solidFill>
                <a:latin typeface="Arial Narrow - 26"/>
              </a:rPr>
              <a:t>To walk humbly with our God</a:t>
            </a:r>
          </a:p>
          <a:p>
            <a:endParaRPr lang="en-AU" sz="1900" smtClean="0">
              <a:solidFill>
                <a:srgbClr val="000000"/>
              </a:solidFill>
              <a:latin typeface="Arial Narrow - 26"/>
            </a:endParaRPr>
          </a:p>
          <a:p>
            <a:r>
              <a:rPr lang="en-AU" sz="1900" smtClean="0">
                <a:solidFill>
                  <a:srgbClr val="000000"/>
                </a:solidFill>
                <a:latin typeface="Arial Narrow - 26"/>
              </a:rPr>
              <a:t>Chorus</a:t>
            </a:r>
            <a:endParaRPr lang="en-AU" sz="1900">
              <a:solidFill>
                <a:srgbClr val="000000"/>
              </a:solidFill>
              <a:latin typeface="Arial Narrow - 2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900" y="520700"/>
            <a:ext cx="51816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2600" smtClean="0">
                <a:solidFill>
                  <a:srgbClr val="800080"/>
                </a:solidFill>
                <a:latin typeface="Arial Narrow - 35"/>
              </a:rPr>
              <a:t>Companions on the Journey</a:t>
            </a:r>
            <a:endParaRPr lang="en-AU" sz="2600">
              <a:solidFill>
                <a:srgbClr val="800080"/>
              </a:solidFill>
              <a:latin typeface="Arial Narrow - 35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700" y="88900"/>
            <a:ext cx="90932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srgbClr val="000000"/>
                </a:solidFill>
                <a:latin typeface="Rockwell - 27"/>
              </a:rPr>
              <a:t>May: Please hold hands as we  sing our closing hymn.</a:t>
            </a:r>
            <a:endParaRPr lang="en-AU" sz="2000">
              <a:solidFill>
                <a:srgbClr val="000000"/>
              </a:solidFill>
              <a:latin typeface="Rockwell - 27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641975" y="4336796"/>
            <a:ext cx="4183508" cy="2880996"/>
          </a:xfrm>
          <a:custGeom>
            <a:avLst/>
            <a:gdLst/>
            <a:ahLst/>
            <a:cxnLst/>
            <a:rect l="0" t="0" r="0" b="0"/>
            <a:pathLst>
              <a:path w="4183508" h="2880996">
                <a:moveTo>
                  <a:pt x="0" y="0"/>
                </a:moveTo>
                <a:lnTo>
                  <a:pt x="4183507" y="0"/>
                </a:lnTo>
                <a:lnTo>
                  <a:pt x="4183507" y="2880995"/>
                </a:lnTo>
                <a:lnTo>
                  <a:pt x="0" y="2880995"/>
                </a:lnTo>
                <a:close/>
              </a:path>
            </a:pathLst>
          </a:custGeom>
          <a:solidFill>
            <a:srgbClr val="FFFF80"/>
          </a:solidFill>
          <a:ln w="38100" cap="flat" cmpd="sng" algn="ctr">
            <a:solidFill>
              <a:srgbClr val="FFD7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4413250"/>
            <a:ext cx="3601465" cy="26094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16210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069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Custom</PresentationFormat>
  <Paragraphs>86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4" baseType="lpstr">
      <vt:lpstr>Arial</vt:lpstr>
      <vt:lpstr>Rockwell - 27</vt:lpstr>
      <vt:lpstr>Comic Sans MS - 49</vt:lpstr>
      <vt:lpstr>Arial - 32</vt:lpstr>
      <vt:lpstr>Arial Narrow - 26</vt:lpstr>
      <vt:lpstr>Comic Sans MS - 22</vt:lpstr>
      <vt:lpstr>Arial - 26</vt:lpstr>
      <vt:lpstr>Rockwell - 35</vt:lpstr>
      <vt:lpstr>Rockwell - 21</vt:lpstr>
      <vt:lpstr>Calibri Light</vt:lpstr>
      <vt:lpstr>Arial Narrow - 28</vt:lpstr>
      <vt:lpstr>Calibri</vt:lpstr>
      <vt:lpstr>Rockwell - 26</vt:lpstr>
      <vt:lpstr>Rockwell - 25</vt:lpstr>
      <vt:lpstr>Rockwell - 44</vt:lpstr>
      <vt:lpstr>Arial Narrow - 35</vt:lpstr>
      <vt:lpstr>Rockwell - 24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Landi</dc:creator>
  <cp:lastModifiedBy>Simon Landi</cp:lastModifiedBy>
  <cp:revision>1</cp:revision>
  <dcterms:created xsi:type="dcterms:W3CDTF">2014-08-28T07:02:13Z</dcterms:created>
  <dcterms:modified xsi:type="dcterms:W3CDTF">2014-08-28T07:02:15Z</dcterms:modified>
</cp:coreProperties>
</file>